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62" r:id="rId4"/>
    <p:sldId id="260" r:id="rId5"/>
    <p:sldId id="259" r:id="rId6"/>
    <p:sldId id="258" r:id="rId7"/>
    <p:sldId id="261" r:id="rId8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422E"/>
    <a:srgbClr val="E9BC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77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F581A4-5BF3-0E40-B1CC-6B59B40D7363}" type="datetimeFigureOut">
              <a:rPr lang="it-IT" smtClean="0"/>
              <a:t>11/09/2024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789825-522B-A840-AF5F-3ED71C25F70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915144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35663F-5069-F548-B7F8-BD0637893219}" type="datetimeFigureOut">
              <a:rPr lang="it-IT" smtClean="0"/>
              <a:t>11/09/2024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83912D-CEAC-0C49-9344-CDF1D8B0B5C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09028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4175F75-9686-ED40-A36F-AE3409C40374}" type="datetime1">
              <a:rPr lang="it-IT" smtClean="0"/>
              <a:t>11/09/2024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Censimento del patrimonio locale di prossimità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E6101-2A66-C247-BB54-169E3B1E6FD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1633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F4DC9F9-F52A-5447-B153-56250B5A9C76}" type="datetime1">
              <a:rPr lang="it-IT" smtClean="0"/>
              <a:t>11/09/2024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Censimento del patrimonio locale di prossimità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E6101-2A66-C247-BB54-169E3B1E6FD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46117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2739D9-DB7B-E240-94E1-F68291CA7934}" type="datetime1">
              <a:rPr lang="it-IT" smtClean="0"/>
              <a:t>11/09/2024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800"/>
            </a:lvl1pPr>
          </a:lstStyle>
          <a:p>
            <a:r>
              <a:rPr lang="it-IT"/>
              <a:t>Censimento del patrimonio locale di prossimità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E6101-2A66-C247-BB54-169E3B1E6FD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776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55C07C-57E9-5346-A2DF-C445120E5AF9}" type="datetime1">
              <a:rPr lang="it-IT" smtClean="0"/>
              <a:t>11/09/2024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Censimento del patrimonio locale di prossimità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E6101-2A66-C247-BB54-169E3B1E6FD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89975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7360DD-6422-F243-BC01-CCE6F20A220A}" type="datetime1">
              <a:rPr lang="it-IT" smtClean="0"/>
              <a:t>11/09/2024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Censimento del patrimonio locale di prossimità</a:t>
            </a: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E6101-2A66-C247-BB54-169E3B1E6FD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44410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C8EA75C-1CB0-954A-B473-1DDDD33A029A}" type="datetime1">
              <a:rPr lang="it-IT" smtClean="0"/>
              <a:t>11/09/2024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Censimento del patrimonio locale di prossimità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E6101-2A66-C247-BB54-169E3B1E6FD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45205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3D1A3E7-639B-9B4E-8711-59FFDA8F94F6}" type="datetime1">
              <a:rPr lang="it-IT" smtClean="0"/>
              <a:t>11/09/2024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Censimento del patrimonio locale di prossimità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E6101-2A66-C247-BB54-169E3B1E6FD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5982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04047C-C00B-5B49-AE0D-A1A43C51069D}" type="datetime1">
              <a:rPr lang="it-IT" smtClean="0"/>
              <a:t>11/09/2024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Censimento del patrimonio locale di prossimità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E6101-2A66-C247-BB54-169E3B1E6FD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65888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10134D7-A2B6-BB45-84D5-2A75237FE6BA}" type="datetime1">
              <a:rPr lang="it-IT" smtClean="0"/>
              <a:t>11/09/2024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Censimento del patrimonio locale di prossimità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E6101-2A66-C247-BB54-169E3B1E6FD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813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1F349-63A7-E64E-8ED8-FCFA545BEE4B}" type="datetime1">
              <a:rPr lang="it-IT" smtClean="0"/>
              <a:t>11/09/2024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Censimento del patrimonio locale di prossimità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E6101-2A66-C247-BB54-169E3B1E6FD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54627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FA9CE1-317A-E74A-A38A-DF04454F754F}" type="datetime1">
              <a:rPr lang="it-IT" smtClean="0"/>
              <a:t>11/09/2024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Censimento del patrimonio locale di prossimità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E6101-2A66-C247-BB54-169E3B1E6FD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7517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2973984" y="6356350"/>
            <a:ext cx="31910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Censimento del patrimonio locale di prossimità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643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FE6101-2A66-C247-BB54-169E3B1E6FD2}" type="slidenum">
              <a:rPr lang="it-IT" smtClean="0"/>
              <a:t>‹N›</a:t>
            </a:fld>
            <a:endParaRPr lang="it-IT" dirty="0"/>
          </a:p>
        </p:txBody>
      </p:sp>
      <p:pic>
        <p:nvPicPr>
          <p:cNvPr id="7" name="Immagine 6" descr="logoattivita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23962"/>
            <a:ext cx="1346415" cy="397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160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ambienteparco.it/censimento-del-patrimonio-locale-di-prossimita/" TargetMode="External"/><Relationship Id="rId2" Type="http://schemas.openxmlformats.org/officeDocument/2006/relationships/hyperlink" Target="https://www.google.com/maps/d/viewer?mid=1P5psMaC7UZ_9Z4kc4DK22KV_d3BKttw&amp;ll=45.60614515600719,10.363453704236925&amp;z=10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mailto:scuole@ambienteparco.i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511433" y="480145"/>
            <a:ext cx="8191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Gotham Black"/>
                <a:cs typeface="Gotham Black"/>
              </a:rPr>
              <a:t>Scrivi qui il nome del tuo luogo della Cultura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511433" y="973890"/>
            <a:ext cx="81914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latin typeface="Gotham Medium"/>
                <a:cs typeface="Gotham Medium"/>
              </a:rPr>
              <a:t>📌    Indica qui la sua posizione  (indirizzo / quartiere / località / Comune </a:t>
            </a:r>
            <a:r>
              <a:rPr lang="it-IT" sz="1200" dirty="0" err="1">
                <a:latin typeface="Gotham Medium"/>
                <a:cs typeface="Gotham Medium"/>
              </a:rPr>
              <a:t>etc</a:t>
            </a:r>
            <a:r>
              <a:rPr lang="mr-IN" sz="1200" dirty="0">
                <a:latin typeface="Gotham Medium"/>
                <a:cs typeface="Gotham Medium"/>
              </a:rPr>
              <a:t>…</a:t>
            </a:r>
            <a:r>
              <a:rPr lang="it-IT" sz="1200" dirty="0">
                <a:latin typeface="Gotham Medium"/>
                <a:cs typeface="Gotham Medium"/>
              </a:rPr>
              <a:t>)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495345" y="5563858"/>
            <a:ext cx="81914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latin typeface="Gotham Medium"/>
                <a:cs typeface="Gotham Medium"/>
              </a:rPr>
              <a:t>Indica qui il tuo nome, la tua classe e il nome della tua Scuola</a:t>
            </a: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E6101-2A66-C247-BB54-169E3B1E6FD2}" type="slidenum">
              <a:rPr lang="it-IT" smtClean="0">
                <a:latin typeface="Gotham Black"/>
                <a:cs typeface="Gotham Black"/>
              </a:rPr>
              <a:t>1</a:t>
            </a:fld>
            <a:endParaRPr lang="it-IT" dirty="0">
              <a:latin typeface="Gotham Black"/>
              <a:cs typeface="Gotham Black"/>
            </a:endParaRPr>
          </a:p>
        </p:txBody>
      </p:sp>
      <p:sp>
        <p:nvSpPr>
          <p:cNvPr id="10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973984" y="6356350"/>
            <a:ext cx="3191006" cy="365125"/>
          </a:xfrm>
        </p:spPr>
        <p:txBody>
          <a:bodyPr/>
          <a:lstStyle/>
          <a:p>
            <a:r>
              <a:rPr lang="it-IT" dirty="0"/>
              <a:t>Censimento del patrimonio locale di prossimità</a:t>
            </a:r>
          </a:p>
        </p:txBody>
      </p:sp>
      <p:sp>
        <p:nvSpPr>
          <p:cNvPr id="16" name="Rettangolo 15"/>
          <p:cNvSpPr/>
          <p:nvPr/>
        </p:nvSpPr>
        <p:spPr>
          <a:xfrm>
            <a:off x="613720" y="1644979"/>
            <a:ext cx="3239077" cy="2147853"/>
          </a:xfrm>
          <a:prstGeom prst="rect">
            <a:avLst/>
          </a:prstGeom>
          <a:solidFill>
            <a:srgbClr val="E9B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Rettangolo 16"/>
          <p:cNvSpPr/>
          <p:nvPr/>
        </p:nvSpPr>
        <p:spPr>
          <a:xfrm>
            <a:off x="5447723" y="3113928"/>
            <a:ext cx="3239077" cy="2147853"/>
          </a:xfrm>
          <a:prstGeom prst="rect">
            <a:avLst/>
          </a:prstGeom>
          <a:solidFill>
            <a:srgbClr val="E9B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Rettangolo 17"/>
          <p:cNvSpPr/>
          <p:nvPr/>
        </p:nvSpPr>
        <p:spPr>
          <a:xfrm rot="2693801">
            <a:off x="3323634" y="2101262"/>
            <a:ext cx="2555641" cy="2555641"/>
          </a:xfrm>
          <a:prstGeom prst="rect">
            <a:avLst/>
          </a:prstGeom>
          <a:solidFill>
            <a:srgbClr val="0F42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Rettangolo 18"/>
          <p:cNvSpPr/>
          <p:nvPr/>
        </p:nvSpPr>
        <p:spPr>
          <a:xfrm>
            <a:off x="7288883" y="1644979"/>
            <a:ext cx="1397917" cy="1397917"/>
          </a:xfrm>
          <a:prstGeom prst="rect">
            <a:avLst/>
          </a:prstGeom>
          <a:solidFill>
            <a:srgbClr val="0F42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Rettangolo 19"/>
          <p:cNvSpPr/>
          <p:nvPr/>
        </p:nvSpPr>
        <p:spPr>
          <a:xfrm>
            <a:off x="613720" y="3548481"/>
            <a:ext cx="1713300" cy="1713300"/>
          </a:xfrm>
          <a:prstGeom prst="rect">
            <a:avLst/>
          </a:prstGeom>
          <a:solidFill>
            <a:srgbClr val="0F42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CasellaDiTesto 14"/>
          <p:cNvSpPr txBox="1"/>
          <p:nvPr/>
        </p:nvSpPr>
        <p:spPr>
          <a:xfrm>
            <a:off x="1951972" y="3113928"/>
            <a:ext cx="5250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>
                <a:latin typeface="Gotham Medium"/>
                <a:cs typeface="Gotham Medium"/>
              </a:rPr>
              <a:t>🖼️   </a:t>
            </a:r>
            <a:r>
              <a:rPr lang="it-IT" sz="1200" dirty="0">
                <a:solidFill>
                  <a:schemeClr val="bg1"/>
                </a:solidFill>
                <a:latin typeface="Gotham Medium"/>
                <a:cs typeface="Gotham Medium"/>
              </a:rPr>
              <a:t>Aggiungi qui una o</a:t>
            </a:r>
          </a:p>
          <a:p>
            <a:pPr algn="ctr"/>
            <a:r>
              <a:rPr lang="it-IT" sz="1200" dirty="0">
                <a:solidFill>
                  <a:schemeClr val="bg1"/>
                </a:solidFill>
                <a:latin typeface="Gotham Medium"/>
                <a:cs typeface="Gotham Medium"/>
              </a:rPr>
              <a:t>più fotografie del luogo!</a:t>
            </a:r>
          </a:p>
        </p:txBody>
      </p:sp>
      <p:sp>
        <p:nvSpPr>
          <p:cNvPr id="21" name="Rettangolo 20"/>
          <p:cNvSpPr/>
          <p:nvPr/>
        </p:nvSpPr>
        <p:spPr>
          <a:xfrm>
            <a:off x="-59668" y="-62861"/>
            <a:ext cx="247193" cy="6989045"/>
          </a:xfrm>
          <a:prstGeom prst="rect">
            <a:avLst/>
          </a:prstGeom>
          <a:solidFill>
            <a:srgbClr val="E9BC0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6485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511433" y="480145"/>
            <a:ext cx="8191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Gotham Black"/>
                <a:cs typeface="Gotham Black"/>
              </a:rPr>
              <a:t>Storia 1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511433" y="973890"/>
            <a:ext cx="8191455" cy="5078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latin typeface="Gotham Medium"/>
                <a:cs typeface="Gotham Medium"/>
              </a:rPr>
              <a:t>Scrivi qui la storia del luogo selezionato!</a:t>
            </a:r>
          </a:p>
          <a:p>
            <a:endParaRPr lang="it-IT" sz="1200" dirty="0">
              <a:latin typeface="Gotham Medium"/>
              <a:cs typeface="Gotham Medium"/>
            </a:endParaRPr>
          </a:p>
          <a:p>
            <a:r>
              <a:rPr lang="it-IT" sz="1200" dirty="0">
                <a:latin typeface="Gotham Medium"/>
                <a:cs typeface="Gotham Medium"/>
              </a:rPr>
              <a:t>Raccontaci quando è nato, come si è evoluto nel tempo, quanti anni ha</a:t>
            </a:r>
            <a:r>
              <a:rPr lang="mr-IN" sz="1200" dirty="0">
                <a:latin typeface="Gotham Medium"/>
                <a:cs typeface="Gotham Medium"/>
              </a:rPr>
              <a:t>…</a:t>
            </a:r>
            <a:endParaRPr lang="it-IT" sz="1200" dirty="0">
              <a:latin typeface="Gotham Medium"/>
              <a:cs typeface="Gotham Medium"/>
            </a:endParaRPr>
          </a:p>
          <a:p>
            <a:r>
              <a:rPr lang="it-IT" sz="1200" dirty="0">
                <a:latin typeface="Gotham Medium"/>
                <a:cs typeface="Gotham Medium"/>
              </a:rPr>
              <a:t>Ricordati di aggiungere foto / video / link se li ritieni interessanti.</a:t>
            </a:r>
          </a:p>
          <a:p>
            <a:endParaRPr lang="it-IT" sz="1200" dirty="0">
              <a:latin typeface="Gotham Medium"/>
              <a:cs typeface="Gotham Medium"/>
            </a:endParaRPr>
          </a:p>
          <a:p>
            <a:r>
              <a:rPr lang="it-IT" sz="1200" dirty="0">
                <a:latin typeface="Gotham Medium"/>
                <a:cs typeface="Gotham Medium"/>
              </a:rPr>
              <a:t>E se una pagina non basta, duplica questa slide!</a:t>
            </a: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E6101-2A66-C247-BB54-169E3B1E6FD2}" type="slidenum">
              <a:rPr lang="it-IT" smtClean="0">
                <a:latin typeface="Gotham Black"/>
                <a:cs typeface="Gotham Black"/>
              </a:rPr>
              <a:t>2</a:t>
            </a:fld>
            <a:endParaRPr lang="it-IT" dirty="0">
              <a:latin typeface="Gotham Black"/>
              <a:cs typeface="Gotham Black"/>
            </a:endParaRPr>
          </a:p>
        </p:txBody>
      </p:sp>
      <p:sp>
        <p:nvSpPr>
          <p:cNvPr id="10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973984" y="6356350"/>
            <a:ext cx="3191006" cy="365125"/>
          </a:xfrm>
        </p:spPr>
        <p:txBody>
          <a:bodyPr/>
          <a:lstStyle/>
          <a:p>
            <a:r>
              <a:rPr lang="it-IT" dirty="0"/>
              <a:t>Censimento del patrimonio locale di prossimità</a:t>
            </a:r>
          </a:p>
        </p:txBody>
      </p:sp>
      <p:sp>
        <p:nvSpPr>
          <p:cNvPr id="9" name="Rettangolo 8"/>
          <p:cNvSpPr/>
          <p:nvPr/>
        </p:nvSpPr>
        <p:spPr>
          <a:xfrm>
            <a:off x="511432" y="3913217"/>
            <a:ext cx="3239077" cy="2147853"/>
          </a:xfrm>
          <a:prstGeom prst="rect">
            <a:avLst/>
          </a:prstGeom>
          <a:solidFill>
            <a:srgbClr val="E9B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Rettangolo 10"/>
          <p:cNvSpPr/>
          <p:nvPr/>
        </p:nvSpPr>
        <p:spPr>
          <a:xfrm rot="2693801">
            <a:off x="2447072" y="2967274"/>
            <a:ext cx="2555641" cy="2555641"/>
          </a:xfrm>
          <a:prstGeom prst="rect">
            <a:avLst/>
          </a:prstGeom>
          <a:solidFill>
            <a:srgbClr val="0F42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11"/>
          <p:cNvSpPr/>
          <p:nvPr/>
        </p:nvSpPr>
        <p:spPr>
          <a:xfrm>
            <a:off x="-59668" y="-62861"/>
            <a:ext cx="247193" cy="6989045"/>
          </a:xfrm>
          <a:prstGeom prst="rect">
            <a:avLst/>
          </a:prstGeom>
          <a:solidFill>
            <a:srgbClr val="E9BC0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8389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511433" y="480145"/>
            <a:ext cx="8191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Gotham Black"/>
                <a:cs typeface="Gotham Black"/>
              </a:rPr>
              <a:t>Storia 2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511433" y="973890"/>
            <a:ext cx="8191455" cy="5078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latin typeface="Gotham Medium"/>
                <a:cs typeface="Gotham Medium"/>
              </a:rPr>
              <a:t>Scrivi qui la storia del luogo selezionato!</a:t>
            </a:r>
          </a:p>
          <a:p>
            <a:endParaRPr lang="it-IT" sz="1200" dirty="0">
              <a:latin typeface="Gotham Medium"/>
              <a:cs typeface="Gotham Medium"/>
            </a:endParaRPr>
          </a:p>
          <a:p>
            <a:r>
              <a:rPr lang="it-IT" sz="1200" dirty="0">
                <a:latin typeface="Gotham Medium"/>
                <a:cs typeface="Gotham Medium"/>
              </a:rPr>
              <a:t>Raccontaci quando è nato, come si è evoluto nel tempo, quanti anni ha</a:t>
            </a:r>
            <a:r>
              <a:rPr lang="mr-IN" sz="1200" dirty="0">
                <a:latin typeface="Gotham Medium"/>
                <a:cs typeface="Gotham Medium"/>
              </a:rPr>
              <a:t>…</a:t>
            </a:r>
            <a:endParaRPr lang="it-IT" sz="1200" dirty="0">
              <a:latin typeface="Gotham Medium"/>
              <a:cs typeface="Gotham Medium"/>
            </a:endParaRPr>
          </a:p>
          <a:p>
            <a:r>
              <a:rPr lang="it-IT" sz="1200" dirty="0">
                <a:latin typeface="Gotham Medium"/>
                <a:cs typeface="Gotham Medium"/>
              </a:rPr>
              <a:t>Ricordati di aggiungere foto / video / link se li ritieni interessanti.</a:t>
            </a:r>
          </a:p>
          <a:p>
            <a:endParaRPr lang="it-IT" sz="1200" dirty="0">
              <a:latin typeface="Gotham Medium"/>
              <a:cs typeface="Gotham Medium"/>
            </a:endParaRPr>
          </a:p>
          <a:p>
            <a:r>
              <a:rPr lang="it-IT" sz="1200" dirty="0">
                <a:latin typeface="Gotham Medium"/>
                <a:cs typeface="Gotham Medium"/>
              </a:rPr>
              <a:t>E se una pagina non basta, duplica questa slide!</a:t>
            </a: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E6101-2A66-C247-BB54-169E3B1E6FD2}" type="slidenum">
              <a:rPr lang="it-IT" smtClean="0">
                <a:latin typeface="Gotham Black"/>
                <a:cs typeface="Gotham Black"/>
              </a:rPr>
              <a:t>3</a:t>
            </a:fld>
            <a:endParaRPr lang="it-IT" dirty="0">
              <a:latin typeface="Gotham Black"/>
              <a:cs typeface="Gotham Black"/>
            </a:endParaRPr>
          </a:p>
        </p:txBody>
      </p:sp>
      <p:sp>
        <p:nvSpPr>
          <p:cNvPr id="10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973984" y="6356350"/>
            <a:ext cx="3191006" cy="365125"/>
          </a:xfrm>
        </p:spPr>
        <p:txBody>
          <a:bodyPr/>
          <a:lstStyle/>
          <a:p>
            <a:r>
              <a:rPr lang="it-IT" dirty="0"/>
              <a:t>Censimento del patrimonio locale di prossimità</a:t>
            </a:r>
          </a:p>
        </p:txBody>
      </p:sp>
      <p:sp>
        <p:nvSpPr>
          <p:cNvPr id="7" name="Rettangolo 6"/>
          <p:cNvSpPr/>
          <p:nvPr/>
        </p:nvSpPr>
        <p:spPr>
          <a:xfrm>
            <a:off x="5447723" y="3898068"/>
            <a:ext cx="3239077" cy="2147853"/>
          </a:xfrm>
          <a:prstGeom prst="rect">
            <a:avLst/>
          </a:prstGeom>
          <a:solidFill>
            <a:srgbClr val="E9B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/>
          <p:cNvSpPr/>
          <p:nvPr/>
        </p:nvSpPr>
        <p:spPr>
          <a:xfrm>
            <a:off x="7288883" y="2429119"/>
            <a:ext cx="1397917" cy="1397917"/>
          </a:xfrm>
          <a:prstGeom prst="rect">
            <a:avLst/>
          </a:prstGeom>
          <a:solidFill>
            <a:srgbClr val="0F42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Rettangolo 10"/>
          <p:cNvSpPr/>
          <p:nvPr/>
        </p:nvSpPr>
        <p:spPr>
          <a:xfrm>
            <a:off x="-59668" y="-62861"/>
            <a:ext cx="247193" cy="6989045"/>
          </a:xfrm>
          <a:prstGeom prst="rect">
            <a:avLst/>
          </a:prstGeom>
          <a:solidFill>
            <a:srgbClr val="E9BC0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06353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511433" y="480145"/>
            <a:ext cx="8191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Gotham Black"/>
                <a:cs typeface="Gotham Black"/>
              </a:rPr>
              <a:t>Il luogo oggi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511433" y="973890"/>
            <a:ext cx="8191455" cy="5078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latin typeface="Gotham Medium"/>
                <a:cs typeface="Gotham Medium"/>
              </a:rPr>
              <a:t>Indica qui le condizioni, la funzione e le attività che si svolgono in questo luogo oggi.</a:t>
            </a:r>
          </a:p>
          <a:p>
            <a:r>
              <a:rPr lang="it-IT" sz="1200" dirty="0">
                <a:latin typeface="Gotham Medium"/>
                <a:cs typeface="Gotham Medium"/>
              </a:rPr>
              <a:t>Anche in questa sezione, ricordati di aggiungere foto / video / link se li ritieni interessanti.</a:t>
            </a:r>
          </a:p>
          <a:p>
            <a:endParaRPr lang="it-IT" sz="1200" dirty="0">
              <a:latin typeface="Gotham Medium"/>
              <a:cs typeface="Gotham Medium"/>
            </a:endParaRPr>
          </a:p>
          <a:p>
            <a:r>
              <a:rPr lang="it-IT" sz="1200" dirty="0">
                <a:latin typeface="Gotham Medium"/>
                <a:cs typeface="Gotham Medium"/>
              </a:rPr>
              <a:t>E se una pagina non basta, duplica questa slide!</a:t>
            </a: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E6101-2A66-C247-BB54-169E3B1E6FD2}" type="slidenum">
              <a:rPr lang="it-IT" smtClean="0">
                <a:latin typeface="Gotham Black"/>
                <a:cs typeface="Gotham Black"/>
              </a:rPr>
              <a:t>4</a:t>
            </a:fld>
            <a:endParaRPr lang="it-IT" dirty="0">
              <a:latin typeface="Gotham Black"/>
              <a:cs typeface="Gotham Black"/>
            </a:endParaRPr>
          </a:p>
        </p:txBody>
      </p:sp>
      <p:sp>
        <p:nvSpPr>
          <p:cNvPr id="10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973984" y="6356350"/>
            <a:ext cx="3191006" cy="365125"/>
          </a:xfrm>
        </p:spPr>
        <p:txBody>
          <a:bodyPr/>
          <a:lstStyle/>
          <a:p>
            <a:r>
              <a:rPr lang="it-IT" dirty="0"/>
              <a:t>Censimento del patrimonio locale di prossimità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511432" y="3913217"/>
            <a:ext cx="3239077" cy="2147853"/>
          </a:xfrm>
          <a:prstGeom prst="rect">
            <a:avLst/>
          </a:prstGeom>
          <a:solidFill>
            <a:srgbClr val="E9B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11"/>
          <p:cNvSpPr/>
          <p:nvPr/>
        </p:nvSpPr>
        <p:spPr>
          <a:xfrm rot="2693801">
            <a:off x="2447072" y="2967274"/>
            <a:ext cx="2555641" cy="2555641"/>
          </a:xfrm>
          <a:prstGeom prst="rect">
            <a:avLst/>
          </a:prstGeom>
          <a:solidFill>
            <a:srgbClr val="0F42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Rettangolo 12"/>
          <p:cNvSpPr/>
          <p:nvPr/>
        </p:nvSpPr>
        <p:spPr>
          <a:xfrm>
            <a:off x="-59668" y="-62861"/>
            <a:ext cx="247193" cy="6989045"/>
          </a:xfrm>
          <a:prstGeom prst="rect">
            <a:avLst/>
          </a:prstGeom>
          <a:solidFill>
            <a:srgbClr val="E9BC0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81697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511433" y="480145"/>
            <a:ext cx="8191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>
                <a:latin typeface="Gotham Black"/>
                <a:cs typeface="Gotham Black"/>
              </a:rPr>
              <a:t>Perchè</a:t>
            </a:r>
            <a:endParaRPr lang="it-IT" dirty="0">
              <a:latin typeface="Gotham Black"/>
              <a:cs typeface="Gotham Black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511433" y="973890"/>
            <a:ext cx="8191455" cy="5078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latin typeface="Gotham Medium"/>
                <a:cs typeface="Gotham Medium"/>
              </a:rPr>
              <a:t>Indica qui per quale motivo hai scelto questo luogo come tuo luogo della cultura preferito, necessario da mappare e segnalare nel censimento di </a:t>
            </a:r>
            <a:r>
              <a:rPr lang="it-IT" sz="1200" dirty="0" err="1">
                <a:latin typeface="Gotham Medium"/>
                <a:cs typeface="Gotham Medium"/>
              </a:rPr>
              <a:t>AmbienteParco</a:t>
            </a:r>
            <a:r>
              <a:rPr lang="it-IT" sz="1200" dirty="0">
                <a:latin typeface="Gotham Medium"/>
                <a:cs typeface="Gotham Medium"/>
              </a:rPr>
              <a:t>.</a:t>
            </a: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E6101-2A66-C247-BB54-169E3B1E6FD2}" type="slidenum">
              <a:rPr lang="it-IT" smtClean="0">
                <a:latin typeface="Gotham Black"/>
                <a:cs typeface="Gotham Black"/>
              </a:rPr>
              <a:t>5</a:t>
            </a:fld>
            <a:endParaRPr lang="it-IT" dirty="0">
              <a:latin typeface="Gotham Black"/>
              <a:cs typeface="Gotham Black"/>
            </a:endParaRPr>
          </a:p>
        </p:txBody>
      </p:sp>
      <p:sp>
        <p:nvSpPr>
          <p:cNvPr id="10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973984" y="6356350"/>
            <a:ext cx="3191006" cy="365125"/>
          </a:xfrm>
        </p:spPr>
        <p:txBody>
          <a:bodyPr/>
          <a:lstStyle/>
          <a:p>
            <a:r>
              <a:rPr lang="it-IT" dirty="0"/>
              <a:t>Censimento del patrimonio locale di prossimità</a:t>
            </a:r>
          </a:p>
        </p:txBody>
      </p:sp>
      <p:sp>
        <p:nvSpPr>
          <p:cNvPr id="7" name="Rettangolo 6"/>
          <p:cNvSpPr/>
          <p:nvPr/>
        </p:nvSpPr>
        <p:spPr>
          <a:xfrm>
            <a:off x="5447723" y="3898068"/>
            <a:ext cx="3239077" cy="2147853"/>
          </a:xfrm>
          <a:prstGeom prst="rect">
            <a:avLst/>
          </a:prstGeom>
          <a:solidFill>
            <a:srgbClr val="E9B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/>
          <p:cNvSpPr/>
          <p:nvPr/>
        </p:nvSpPr>
        <p:spPr>
          <a:xfrm>
            <a:off x="7288883" y="2429119"/>
            <a:ext cx="1397917" cy="1397917"/>
          </a:xfrm>
          <a:prstGeom prst="rect">
            <a:avLst/>
          </a:prstGeom>
          <a:solidFill>
            <a:srgbClr val="0F42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Rettangolo 10"/>
          <p:cNvSpPr/>
          <p:nvPr/>
        </p:nvSpPr>
        <p:spPr>
          <a:xfrm>
            <a:off x="-59668" y="-62861"/>
            <a:ext cx="247193" cy="6989045"/>
          </a:xfrm>
          <a:prstGeom prst="rect">
            <a:avLst/>
          </a:prstGeom>
          <a:solidFill>
            <a:srgbClr val="E9BC0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865957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511433" y="480145"/>
            <a:ext cx="8191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Gotham Black"/>
                <a:cs typeface="Gotham Black"/>
              </a:rPr>
              <a:t>Fotografie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511433" y="967609"/>
            <a:ext cx="8191455" cy="5078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latin typeface="Gotham Medium"/>
                <a:cs typeface="Gotham Medium"/>
              </a:rPr>
              <a:t>Usa questa pagina per aggiungere fotografie scattate da te, dalla tua classe o dalla tua famiglia nel tuo luogo della cultura preferito.</a:t>
            </a:r>
          </a:p>
          <a:p>
            <a:endParaRPr lang="it-IT" sz="1200" dirty="0">
              <a:latin typeface="Gotham Medium"/>
              <a:cs typeface="Gotham Medium"/>
            </a:endParaRPr>
          </a:p>
          <a:p>
            <a:r>
              <a:rPr lang="it-IT" sz="1200" dirty="0">
                <a:latin typeface="Gotham Medium"/>
                <a:cs typeface="Gotham Medium"/>
              </a:rPr>
              <a:t>Puoi aggiungere anche video, link, disegni, </a:t>
            </a:r>
            <a:r>
              <a:rPr lang="it-IT" sz="1200" dirty="0" err="1">
                <a:latin typeface="Gotham Medium"/>
                <a:cs typeface="Gotham Medium"/>
              </a:rPr>
              <a:t>screenshot</a:t>
            </a:r>
            <a:r>
              <a:rPr lang="mr-IN" sz="1200" dirty="0">
                <a:latin typeface="Gotham Medium"/>
                <a:cs typeface="Gotham Medium"/>
              </a:rPr>
              <a:t>…</a:t>
            </a:r>
            <a:endParaRPr lang="it-IT" sz="1200" dirty="0">
              <a:latin typeface="Gotham Medium"/>
              <a:cs typeface="Gotham Medium"/>
            </a:endParaRPr>
          </a:p>
          <a:p>
            <a:r>
              <a:rPr lang="it-IT" sz="1200" dirty="0">
                <a:latin typeface="Gotham Medium"/>
                <a:cs typeface="Gotham Medium"/>
              </a:rPr>
              <a:t>Tutto quello che vuoi, purché inerente alla presentazione del tuo luogo.</a:t>
            </a: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E6101-2A66-C247-BB54-169E3B1E6FD2}" type="slidenum">
              <a:rPr lang="it-IT" smtClean="0">
                <a:latin typeface="Gotham Black"/>
                <a:cs typeface="Gotham Black"/>
              </a:rPr>
              <a:t>6</a:t>
            </a:fld>
            <a:endParaRPr lang="it-IT" dirty="0">
              <a:latin typeface="Gotham Black"/>
              <a:cs typeface="Gotham Black"/>
            </a:endParaRPr>
          </a:p>
        </p:txBody>
      </p:sp>
      <p:sp>
        <p:nvSpPr>
          <p:cNvPr id="10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973984" y="6356350"/>
            <a:ext cx="3191006" cy="365125"/>
          </a:xfrm>
        </p:spPr>
        <p:txBody>
          <a:bodyPr/>
          <a:lstStyle/>
          <a:p>
            <a:r>
              <a:rPr lang="it-IT" dirty="0"/>
              <a:t>Censimento del patrimonio locale di prossimità</a:t>
            </a:r>
          </a:p>
        </p:txBody>
      </p:sp>
      <p:sp>
        <p:nvSpPr>
          <p:cNvPr id="3" name="Rettangolo 2"/>
          <p:cNvSpPr/>
          <p:nvPr/>
        </p:nvSpPr>
        <p:spPr>
          <a:xfrm>
            <a:off x="613720" y="2429119"/>
            <a:ext cx="3239077" cy="2147853"/>
          </a:xfrm>
          <a:prstGeom prst="rect">
            <a:avLst/>
          </a:prstGeom>
          <a:solidFill>
            <a:srgbClr val="E9B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11"/>
          <p:cNvSpPr/>
          <p:nvPr/>
        </p:nvSpPr>
        <p:spPr>
          <a:xfrm>
            <a:off x="5447723" y="3898068"/>
            <a:ext cx="3239077" cy="2147853"/>
          </a:xfrm>
          <a:prstGeom prst="rect">
            <a:avLst/>
          </a:prstGeom>
          <a:solidFill>
            <a:srgbClr val="E9B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Rettangolo 12"/>
          <p:cNvSpPr/>
          <p:nvPr/>
        </p:nvSpPr>
        <p:spPr>
          <a:xfrm rot="2693801">
            <a:off x="3323634" y="2885402"/>
            <a:ext cx="2555641" cy="2555641"/>
          </a:xfrm>
          <a:prstGeom prst="rect">
            <a:avLst/>
          </a:prstGeom>
          <a:solidFill>
            <a:srgbClr val="0F42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Rettangolo 13"/>
          <p:cNvSpPr/>
          <p:nvPr/>
        </p:nvSpPr>
        <p:spPr>
          <a:xfrm>
            <a:off x="7288883" y="2429119"/>
            <a:ext cx="1397917" cy="1397917"/>
          </a:xfrm>
          <a:prstGeom prst="rect">
            <a:avLst/>
          </a:prstGeom>
          <a:solidFill>
            <a:srgbClr val="0F42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Rettangolo 14"/>
          <p:cNvSpPr/>
          <p:nvPr/>
        </p:nvSpPr>
        <p:spPr>
          <a:xfrm>
            <a:off x="613720" y="4332621"/>
            <a:ext cx="1713300" cy="1713300"/>
          </a:xfrm>
          <a:prstGeom prst="rect">
            <a:avLst/>
          </a:prstGeom>
          <a:solidFill>
            <a:srgbClr val="0F42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Rettangolo 15"/>
          <p:cNvSpPr/>
          <p:nvPr/>
        </p:nvSpPr>
        <p:spPr>
          <a:xfrm>
            <a:off x="-59668" y="-62861"/>
            <a:ext cx="247193" cy="6989045"/>
          </a:xfrm>
          <a:prstGeom prst="rect">
            <a:avLst/>
          </a:prstGeom>
          <a:solidFill>
            <a:srgbClr val="E9BC0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4307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511433" y="480145"/>
            <a:ext cx="8191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Gotham Black"/>
                <a:cs typeface="Gotham Black"/>
              </a:rPr>
              <a:t>Istruzioni e modalità di invio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495345" y="973890"/>
            <a:ext cx="819145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latin typeface="Gotham Medium"/>
                <a:cs typeface="Gotham Medium"/>
              </a:rPr>
              <a:t>Ti ringraziamo per aver compilato la presentazione del tuo luogo della cultura: questo documento servirà per creare una mappa interattiva che raccolga tutti i luoghi segnalati a Brescia e provincia.</a:t>
            </a:r>
          </a:p>
          <a:p>
            <a:endParaRPr lang="it-IT" sz="1200" dirty="0">
              <a:latin typeface="Gotham Medium"/>
              <a:cs typeface="Gotham Medium"/>
            </a:endParaRPr>
          </a:p>
          <a:p>
            <a:r>
              <a:rPr lang="it-IT" sz="1200" dirty="0">
                <a:latin typeface="Gotham Medium"/>
                <a:cs typeface="Gotham Medium"/>
              </a:rPr>
              <a:t>La mappa è raggiungibile a questo link</a:t>
            </a:r>
          </a:p>
          <a:p>
            <a:r>
              <a:rPr lang="en-US" sz="800" dirty="0">
                <a:latin typeface="Gotham Medium"/>
                <a:cs typeface="Gotham Medium"/>
                <a:hlinkClick r:id="rId2"/>
              </a:rPr>
              <a:t>https://www.google.com/maps/d/viewer?mid=1P5psMaC7UZ_9Z4kc4DK22KV_d3BKttw&amp;ll=45.60614515600719%2C10.363453704236925&amp;z=10</a:t>
            </a:r>
            <a:endParaRPr lang="en-US" sz="800" dirty="0">
              <a:latin typeface="Gotham Medium"/>
              <a:cs typeface="Gotham Medium"/>
            </a:endParaRPr>
          </a:p>
          <a:p>
            <a:endParaRPr lang="en-US" sz="1200" dirty="0">
              <a:latin typeface="Gotham Medium"/>
              <a:cs typeface="Gotham Medium"/>
            </a:endParaRPr>
          </a:p>
          <a:p>
            <a:r>
              <a:rPr lang="en-US" sz="1200" dirty="0" err="1">
                <a:latin typeface="Gotham Medium"/>
                <a:cs typeface="Gotham Medium"/>
              </a:rPr>
              <a:t>ed</a:t>
            </a:r>
            <a:r>
              <a:rPr lang="en-US" sz="1200" dirty="0">
                <a:latin typeface="Gotham Medium"/>
                <a:cs typeface="Gotham Medium"/>
              </a:rPr>
              <a:t> </a:t>
            </a:r>
            <a:r>
              <a:rPr lang="en-US" sz="1200" dirty="0" err="1">
                <a:latin typeface="Gotham Medium"/>
                <a:cs typeface="Gotham Medium"/>
              </a:rPr>
              <a:t>è</a:t>
            </a:r>
            <a:r>
              <a:rPr lang="en-US" sz="1200" dirty="0">
                <a:latin typeface="Gotham Medium"/>
                <a:cs typeface="Gotham Medium"/>
              </a:rPr>
              <a:t> </a:t>
            </a:r>
            <a:r>
              <a:rPr lang="en-US" sz="1200" dirty="0" err="1">
                <a:latin typeface="Gotham Medium"/>
                <a:cs typeface="Gotham Medium"/>
              </a:rPr>
              <a:t>pubblicata</a:t>
            </a:r>
            <a:r>
              <a:rPr lang="en-US" sz="1200" dirty="0">
                <a:latin typeface="Gotham Medium"/>
                <a:cs typeface="Gotham Medium"/>
              </a:rPr>
              <a:t> </a:t>
            </a:r>
            <a:r>
              <a:rPr lang="en-US" sz="1200" dirty="0" err="1">
                <a:latin typeface="Gotham Medium"/>
                <a:cs typeface="Gotham Medium"/>
              </a:rPr>
              <a:t>anche</a:t>
            </a:r>
            <a:r>
              <a:rPr lang="en-US" sz="1200" dirty="0">
                <a:latin typeface="Gotham Medium"/>
                <a:cs typeface="Gotham Medium"/>
              </a:rPr>
              <a:t> </a:t>
            </a:r>
            <a:r>
              <a:rPr lang="en-US" sz="1200" dirty="0" err="1">
                <a:latin typeface="Gotham Medium"/>
                <a:cs typeface="Gotham Medium"/>
              </a:rPr>
              <a:t>sulla</a:t>
            </a:r>
            <a:r>
              <a:rPr lang="en-US" sz="1200" dirty="0">
                <a:latin typeface="Gotham Medium"/>
                <a:cs typeface="Gotham Medium"/>
              </a:rPr>
              <a:t> </a:t>
            </a:r>
            <a:r>
              <a:rPr lang="en-US" sz="1200" dirty="0" err="1">
                <a:latin typeface="Gotham Medium"/>
                <a:cs typeface="Gotham Medium"/>
              </a:rPr>
              <a:t>pagina</a:t>
            </a:r>
            <a:r>
              <a:rPr lang="en-US" sz="1200" dirty="0">
                <a:latin typeface="Gotham Medium"/>
                <a:cs typeface="Gotham Medium"/>
              </a:rPr>
              <a:t> </a:t>
            </a:r>
            <a:r>
              <a:rPr lang="en-US" sz="1200" dirty="0" err="1">
                <a:latin typeface="Gotham Medium"/>
                <a:cs typeface="Gotham Medium"/>
              </a:rPr>
              <a:t>dedicata</a:t>
            </a:r>
            <a:r>
              <a:rPr lang="en-US" sz="1200" dirty="0">
                <a:latin typeface="Gotham Medium"/>
                <a:cs typeface="Gotham Medium"/>
              </a:rPr>
              <a:t> </a:t>
            </a:r>
            <a:r>
              <a:rPr lang="en-US" sz="1200" dirty="0" err="1">
                <a:latin typeface="Gotham Medium"/>
                <a:cs typeface="Gotham Medium"/>
              </a:rPr>
              <a:t>sul</a:t>
            </a:r>
            <a:r>
              <a:rPr lang="en-US" sz="1200" dirty="0">
                <a:latin typeface="Gotham Medium"/>
                <a:cs typeface="Gotham Medium"/>
              </a:rPr>
              <a:t> </a:t>
            </a:r>
            <a:r>
              <a:rPr lang="en-US" sz="1200" dirty="0" err="1">
                <a:latin typeface="Gotham Medium"/>
                <a:cs typeface="Gotham Medium"/>
              </a:rPr>
              <a:t>sito</a:t>
            </a:r>
            <a:r>
              <a:rPr lang="en-US" sz="1200" dirty="0">
                <a:latin typeface="Gotham Medium"/>
                <a:cs typeface="Gotham Medium"/>
              </a:rPr>
              <a:t> di </a:t>
            </a:r>
            <a:r>
              <a:rPr lang="en-US" sz="1200" dirty="0" err="1">
                <a:latin typeface="Gotham Medium"/>
                <a:cs typeface="Gotham Medium"/>
              </a:rPr>
              <a:t>AmbienteParco</a:t>
            </a:r>
            <a:endParaRPr lang="en-US" sz="1200" dirty="0">
              <a:latin typeface="Gotham Medium"/>
              <a:cs typeface="Gotham Medium"/>
            </a:endParaRPr>
          </a:p>
          <a:p>
            <a:r>
              <a:rPr lang="en-US" sz="800" dirty="0">
                <a:latin typeface="Gotham Medium"/>
                <a:cs typeface="Gotham Medium"/>
                <a:hlinkClick r:id="rId3"/>
              </a:rPr>
              <a:t>https://ambienteparco.it/censimento-del-patrimonio-locale-di-prossimita/</a:t>
            </a:r>
            <a:endParaRPr lang="en-US" sz="800" dirty="0">
              <a:latin typeface="Gotham Medium"/>
              <a:cs typeface="Gotham Medium"/>
            </a:endParaRPr>
          </a:p>
          <a:p>
            <a:endParaRPr lang="en-US" sz="800" dirty="0">
              <a:latin typeface="Gotham Medium"/>
              <a:cs typeface="Gotham Medium"/>
            </a:endParaRPr>
          </a:p>
          <a:p>
            <a:endParaRPr lang="en-US" sz="800" dirty="0">
              <a:latin typeface="Gotham Medium"/>
              <a:cs typeface="Gotham Medium"/>
            </a:endParaRPr>
          </a:p>
          <a:p>
            <a:r>
              <a:rPr lang="en-US" sz="1200" dirty="0">
                <a:latin typeface="Gotham Medium"/>
                <a:cs typeface="Gotham Medium"/>
              </a:rPr>
              <a:t>Una volta </a:t>
            </a:r>
            <a:r>
              <a:rPr lang="en-US" sz="1200" dirty="0" err="1">
                <a:latin typeface="Gotham Medium"/>
                <a:cs typeface="Gotham Medium"/>
              </a:rPr>
              <a:t>conclusa</a:t>
            </a:r>
            <a:r>
              <a:rPr lang="en-US" sz="1200" dirty="0">
                <a:latin typeface="Gotham Medium"/>
                <a:cs typeface="Gotham Medium"/>
              </a:rPr>
              <a:t>, </a:t>
            </a:r>
            <a:r>
              <a:rPr lang="en-US" sz="1200" dirty="0" err="1">
                <a:latin typeface="Gotham Medium"/>
                <a:cs typeface="Gotham Medium"/>
              </a:rPr>
              <a:t>invia</a:t>
            </a:r>
            <a:r>
              <a:rPr lang="en-US" sz="1200" dirty="0">
                <a:latin typeface="Gotham Medium"/>
                <a:cs typeface="Gotham Medium"/>
              </a:rPr>
              <a:t> la </a:t>
            </a:r>
            <a:r>
              <a:rPr lang="en-US" sz="1200" dirty="0" err="1">
                <a:latin typeface="Gotham Medium"/>
                <a:cs typeface="Gotham Medium"/>
              </a:rPr>
              <a:t>tua</a:t>
            </a:r>
            <a:r>
              <a:rPr lang="en-US" sz="1200" dirty="0">
                <a:latin typeface="Gotham Medium"/>
                <a:cs typeface="Gotham Medium"/>
              </a:rPr>
              <a:t> </a:t>
            </a:r>
            <a:r>
              <a:rPr lang="en-US" sz="1200" dirty="0" err="1">
                <a:latin typeface="Gotham Medium"/>
                <a:cs typeface="Gotham Medium"/>
              </a:rPr>
              <a:t>presentazione</a:t>
            </a:r>
            <a:r>
              <a:rPr lang="en-US" sz="1200" dirty="0">
                <a:latin typeface="Gotham Medium"/>
                <a:cs typeface="Gotham Medium"/>
              </a:rPr>
              <a:t> </a:t>
            </a:r>
            <a:r>
              <a:rPr lang="en-US" sz="1200">
                <a:latin typeface="Gotham Medium"/>
                <a:cs typeface="Gotham Medium"/>
              </a:rPr>
              <a:t>a </a:t>
            </a:r>
            <a:r>
              <a:rPr lang="en-US" sz="1200">
                <a:latin typeface="Gotham Medium"/>
                <a:cs typeface="Gotham Medium"/>
                <a:hlinkClick r:id="rId4"/>
              </a:rPr>
              <a:t>scuole@</a:t>
            </a:r>
            <a:r>
              <a:rPr lang="en-US" sz="1200" dirty="0" err="1">
                <a:latin typeface="Gotham Medium"/>
                <a:cs typeface="Gotham Medium"/>
                <a:hlinkClick r:id="rId4"/>
              </a:rPr>
              <a:t>ambienteparco.it</a:t>
            </a:r>
            <a:endParaRPr lang="en-US" sz="1200" dirty="0">
              <a:latin typeface="Gotham Medium"/>
              <a:cs typeface="Gotham Medium"/>
            </a:endParaRPr>
          </a:p>
          <a:p>
            <a:r>
              <a:rPr lang="en-US" sz="1200" dirty="0">
                <a:latin typeface="Gotham Medium"/>
                <a:cs typeface="Gotham Medium"/>
              </a:rPr>
              <a:t>e </a:t>
            </a:r>
            <a:r>
              <a:rPr lang="en-US" sz="1200" dirty="0" err="1">
                <a:latin typeface="Gotham Medium"/>
                <a:cs typeface="Gotham Medium"/>
              </a:rPr>
              <a:t>noi</a:t>
            </a:r>
            <a:r>
              <a:rPr lang="en-US" sz="1200" dirty="0">
                <a:latin typeface="Gotham Medium"/>
                <a:cs typeface="Gotham Medium"/>
              </a:rPr>
              <a:t> la </a:t>
            </a:r>
            <a:r>
              <a:rPr lang="en-US" sz="1200" dirty="0" err="1">
                <a:latin typeface="Gotham Medium"/>
                <a:cs typeface="Gotham Medium"/>
              </a:rPr>
              <a:t>renderemo</a:t>
            </a:r>
            <a:r>
              <a:rPr lang="en-US" sz="1200" dirty="0">
                <a:latin typeface="Gotham Medium"/>
                <a:cs typeface="Gotham Medium"/>
              </a:rPr>
              <a:t> </a:t>
            </a:r>
            <a:r>
              <a:rPr lang="en-US" sz="1200" dirty="0" err="1">
                <a:latin typeface="Gotham Medium"/>
                <a:cs typeface="Gotham Medium"/>
              </a:rPr>
              <a:t>pubblica</a:t>
            </a:r>
            <a:r>
              <a:rPr lang="en-US" sz="1200" dirty="0">
                <a:latin typeface="Gotham Medium"/>
                <a:cs typeface="Gotham Medium"/>
              </a:rPr>
              <a:t> e </a:t>
            </a:r>
            <a:r>
              <a:rPr lang="en-US" sz="1200" dirty="0" err="1">
                <a:latin typeface="Gotham Medium"/>
                <a:cs typeface="Gotham Medium"/>
              </a:rPr>
              <a:t>scaricabile</a:t>
            </a:r>
            <a:r>
              <a:rPr lang="en-US" sz="1200" dirty="0">
                <a:latin typeface="Gotham Medium"/>
                <a:cs typeface="Gotham Medium"/>
              </a:rPr>
              <a:t> da </a:t>
            </a:r>
            <a:r>
              <a:rPr lang="en-US" sz="1200" dirty="0" err="1">
                <a:latin typeface="Gotham Medium"/>
                <a:cs typeface="Gotham Medium"/>
              </a:rPr>
              <a:t>tutti</a:t>
            </a:r>
            <a:r>
              <a:rPr lang="en-US" sz="1200" dirty="0">
                <a:latin typeface="Gotham Medium"/>
                <a:cs typeface="Gotham Medium"/>
              </a:rPr>
              <a:t>!</a:t>
            </a: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E6101-2A66-C247-BB54-169E3B1E6FD2}" type="slidenum">
              <a:rPr lang="it-IT" smtClean="0">
                <a:latin typeface="Gotham Black"/>
                <a:cs typeface="Gotham Black"/>
              </a:rPr>
              <a:t>7</a:t>
            </a:fld>
            <a:endParaRPr lang="it-IT" dirty="0">
              <a:latin typeface="Gotham Black"/>
              <a:cs typeface="Gotham Black"/>
            </a:endParaRPr>
          </a:p>
        </p:txBody>
      </p:sp>
      <p:sp>
        <p:nvSpPr>
          <p:cNvPr id="10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973984" y="6356350"/>
            <a:ext cx="3191006" cy="365125"/>
          </a:xfrm>
        </p:spPr>
        <p:txBody>
          <a:bodyPr/>
          <a:lstStyle/>
          <a:p>
            <a:r>
              <a:rPr lang="it-IT" dirty="0"/>
              <a:t>Censimento del patrimonio locale di prossimità</a:t>
            </a:r>
          </a:p>
        </p:txBody>
      </p:sp>
      <p:pic>
        <p:nvPicPr>
          <p:cNvPr id="2" name="Immagine 1" descr="loghi-progetto-attivita-educare-insieme.psd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45" y="4502977"/>
            <a:ext cx="8191455" cy="980569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495345" y="4299644"/>
            <a:ext cx="81914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>
                <a:latin typeface="Gotham Medium"/>
                <a:cs typeface="Gotham Medium"/>
              </a:rPr>
              <a:t>Il censimento del patrimonio locale di prossimità e organizzato da </a:t>
            </a:r>
            <a:r>
              <a:rPr lang="it-IT" sz="900" dirty="0" err="1">
                <a:latin typeface="Gotham Medium"/>
                <a:cs typeface="Gotham Medium"/>
              </a:rPr>
              <a:t>AmbienteParco</a:t>
            </a:r>
            <a:r>
              <a:rPr lang="it-IT" sz="900" dirty="0">
                <a:latin typeface="Gotham Medium"/>
                <a:cs typeface="Gotham Medium"/>
              </a:rPr>
              <a:t>, nell’ambito del progetto </a:t>
            </a:r>
            <a:r>
              <a:rPr lang="it-IT" sz="900" dirty="0" err="1">
                <a:latin typeface="Gotham Medium"/>
                <a:cs typeface="Gotham Medium"/>
              </a:rPr>
              <a:t>Atti.Vita</a:t>
            </a:r>
            <a:r>
              <a:rPr lang="it-IT" sz="900" dirty="0">
                <a:latin typeface="Gotham Medium"/>
                <a:cs typeface="Gotham Medium"/>
              </a:rPr>
              <a:t> </a:t>
            </a:r>
            <a:r>
              <a:rPr lang="mr-IN" sz="900" dirty="0">
                <a:latin typeface="Gotham Medium"/>
                <a:cs typeface="Gotham Medium"/>
              </a:rPr>
              <a:t>–</a:t>
            </a:r>
            <a:r>
              <a:rPr lang="it-IT" sz="900" dirty="0">
                <a:latin typeface="Gotham Medium"/>
                <a:cs typeface="Gotham Medium"/>
              </a:rPr>
              <a:t> Educare insieme.</a:t>
            </a:r>
          </a:p>
        </p:txBody>
      </p:sp>
      <p:sp>
        <p:nvSpPr>
          <p:cNvPr id="9" name="Rettangolo 8"/>
          <p:cNvSpPr/>
          <p:nvPr/>
        </p:nvSpPr>
        <p:spPr>
          <a:xfrm>
            <a:off x="-59668" y="-62861"/>
            <a:ext cx="247193" cy="6989045"/>
          </a:xfrm>
          <a:prstGeom prst="rect">
            <a:avLst/>
          </a:prstGeom>
          <a:solidFill>
            <a:srgbClr val="E9BC0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3100671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464</Words>
  <Application>Microsoft Office PowerPoint</Application>
  <PresentationFormat>Presentazione su schermo (4:3)</PresentationFormat>
  <Paragraphs>160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2" baseType="lpstr">
      <vt:lpstr>Arial</vt:lpstr>
      <vt:lpstr>Calibri</vt:lpstr>
      <vt:lpstr>Gotham Black</vt:lpstr>
      <vt:lpstr>Gotham Medium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alessandro</dc:creator>
  <cp:lastModifiedBy>Alessandra Angelini</cp:lastModifiedBy>
  <cp:revision>13</cp:revision>
  <dcterms:created xsi:type="dcterms:W3CDTF">2024-05-30T10:31:41Z</dcterms:created>
  <dcterms:modified xsi:type="dcterms:W3CDTF">2024-09-11T07:30:12Z</dcterms:modified>
</cp:coreProperties>
</file>