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2" r:id="rId4"/>
    <p:sldId id="260" r:id="rId5"/>
    <p:sldId id="259" r:id="rId6"/>
    <p:sldId id="258" r:id="rId7"/>
    <p:sldId id="261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22E"/>
    <a:srgbClr val="E9B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581A4-5BF3-0E40-B1CC-6B59B40D7363}" type="datetimeFigureOut">
              <a:rPr lang="it-IT" smtClean="0"/>
              <a:t>04/02/2025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89825-522B-A840-AF5F-3ED71C25F7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1514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5663F-5069-F548-B7F8-BD0637893219}" type="datetimeFigureOut">
              <a:rPr lang="it-IT" smtClean="0"/>
              <a:t>04/02/2025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3912D-CEAC-0C49-9344-CDF1D8B0B5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09028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175F75-9686-ED40-A36F-AE3409C40374}" type="datetime1">
              <a:rPr lang="it-IT" smtClean="0"/>
              <a:t>04/02/2025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63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4DC9F9-F52A-5447-B153-56250B5A9C76}" type="datetime1">
              <a:rPr lang="it-IT" smtClean="0"/>
              <a:t>04/02/2025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611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739D9-DB7B-E240-94E1-F68291CA7934}" type="datetime1">
              <a:rPr lang="it-IT" smtClean="0"/>
              <a:t>04/02/2025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it-IT"/>
              <a:t>Censimento del patrimonio locale di prossimità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77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55C07C-57E9-5346-A2DF-C445120E5AF9}" type="datetime1">
              <a:rPr lang="it-IT" smtClean="0"/>
              <a:t>04/02/2025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997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7360DD-6422-F243-BC01-CCE6F20A220A}" type="datetime1">
              <a:rPr lang="it-IT" smtClean="0"/>
              <a:t>04/02/2025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4410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8EA75C-1CB0-954A-B473-1DDDD33A029A}" type="datetime1">
              <a:rPr lang="it-IT" smtClean="0"/>
              <a:t>04/02/2025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520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D1A3E7-639B-9B4E-8711-59FFDA8F94F6}" type="datetime1">
              <a:rPr lang="it-IT" smtClean="0"/>
              <a:t>04/02/2025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598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04047C-C00B-5B49-AE0D-A1A43C51069D}" type="datetime1">
              <a:rPr lang="it-IT" smtClean="0"/>
              <a:t>04/02/2025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5888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0134D7-A2B6-BB45-84D5-2A75237FE6BA}" type="datetime1">
              <a:rPr lang="it-IT" smtClean="0"/>
              <a:t>04/02/2025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1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1F349-63A7-E64E-8ED8-FCFA545BEE4B}" type="datetime1">
              <a:rPr lang="it-IT" smtClean="0"/>
              <a:t>04/02/2025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4627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FA9CE1-317A-E74A-A38A-DF04454F754F}" type="datetime1">
              <a:rPr lang="it-IT" smtClean="0"/>
              <a:t>04/02/2025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Censimento del patrimonio locale di prossimità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51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973984" y="6356350"/>
            <a:ext cx="31910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Censimento del patrimonio locale di prossimità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64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E6101-2A66-C247-BB54-169E3B1E6FD2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7" name="Immagine 6" descr="logoattivita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23962"/>
            <a:ext cx="1346415" cy="39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6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mbienteparco.it/censimento-del-patrimonio-locale-di-prossimita/" TargetMode="External"/><Relationship Id="rId2" Type="http://schemas.openxmlformats.org/officeDocument/2006/relationships/hyperlink" Target="https://www.google.com/maps/d/viewer?mid=1P5psMaC7UZ_9Z4kc4DK22KV_d3BKttw&amp;ll=45.60614515600719,10.363453704236925&amp;z=10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mailto:scuole@ambienteparco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17607" y="239060"/>
            <a:ext cx="8191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latin typeface="Gotham Black"/>
                <a:cs typeface="Gotham Black"/>
              </a:rPr>
              <a:t>Parco delle cave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17607" y="941723"/>
            <a:ext cx="8191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>
                <a:latin typeface="Gotham Medium"/>
                <a:cs typeface="Gotham Medium"/>
              </a:rPr>
              <a:t>Via Cerca, 25134 Brescia BS</a:t>
            </a:r>
            <a:endParaRPr lang="it-IT" sz="1200" dirty="0">
              <a:latin typeface="Gotham Medium"/>
              <a:cs typeface="Gotham Medium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1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3FEEF2F-8F27-A1BD-8FE4-1A7B3496A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02" y="1708338"/>
            <a:ext cx="6575079" cy="458489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0A4C58A-CDAC-FC54-9A3A-9F2BD242A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211" y="239060"/>
            <a:ext cx="3737172" cy="279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8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Gotham Black"/>
                <a:cs typeface="Gotham Black"/>
              </a:rPr>
              <a:t>Storia</a:t>
            </a:r>
            <a:r>
              <a:rPr lang="it-IT" dirty="0">
                <a:latin typeface="Gotham Black"/>
                <a:cs typeface="Gotham Black"/>
              </a:rPr>
              <a:t>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11433" y="973890"/>
            <a:ext cx="81914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Gotham Medium"/>
                <a:cs typeface="Gotham Medium"/>
              </a:rPr>
              <a:t>Il parco delle cave copre un’area di circa 960 ettari</a:t>
            </a:r>
          </a:p>
          <a:p>
            <a:r>
              <a:rPr lang="it-IT" sz="1400" dirty="0">
                <a:latin typeface="Gotham Medium"/>
                <a:cs typeface="Gotham Medium"/>
              </a:rPr>
              <a:t>Situato nella zona sud-est della città di Brescia  e inaugurato nel 2018, il Parco delle Cave è composto da un insieme di ambienti e laghi riqualificati oggi a disposizione della cittadinanza.</a:t>
            </a:r>
          </a:p>
          <a:p>
            <a:r>
              <a:rPr lang="it-IT" sz="1400" dirty="0">
                <a:latin typeface="Gotham Medium"/>
                <a:cs typeface="Gotham Medium"/>
              </a:rPr>
              <a:t>Attualmente il Parco delle Cave comprende tre laghetti: il Lago delle Bose, il Lago del Canneto, il Lago del </a:t>
            </a:r>
            <a:r>
              <a:rPr lang="it-IT" sz="1400" dirty="0" err="1">
                <a:latin typeface="Gotham Medium"/>
                <a:cs typeface="Gotham Medium"/>
              </a:rPr>
              <a:t>Gerolotto</a:t>
            </a:r>
            <a:r>
              <a:rPr lang="it-IT" sz="1400" dirty="0">
                <a:latin typeface="Gotham Medium"/>
                <a:cs typeface="Gotham Medium"/>
              </a:rPr>
              <a:t>.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2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5B78E4D-1110-DFA0-3A2C-BDA74AACE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527" y="2264677"/>
            <a:ext cx="597217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8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73759" y="480145"/>
            <a:ext cx="819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Gotham Black"/>
                <a:cs typeface="Gotham Black"/>
              </a:rPr>
              <a:t>Storia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61186" y="4260578"/>
            <a:ext cx="81914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Un patrimonio naturale straordinario in costante fase di rigenerazione: un tempo area di escavazione, lo spazio è oggi una grande zona di mitigazione ambientale tra le più estese d’Europa.</a:t>
            </a:r>
          </a:p>
          <a:p>
            <a:r>
              <a:rPr lang="it-IT" sz="1200" dirty="0">
                <a:latin typeface="Gotham Medium"/>
                <a:cs typeface="Gotham Medium"/>
              </a:rPr>
              <a:t>Nel corso degli anni Sessanta del Novecento, alcune aree agricole dell'area sud-orientale della città di Brescia furono progressivamente convertite in aree di escavazione da parte dei singoli proprietari dei terreni</a:t>
            </a:r>
          </a:p>
          <a:p>
            <a:r>
              <a:rPr lang="it-IT" sz="1200" dirty="0">
                <a:latin typeface="Gotham Medium"/>
                <a:cs typeface="Gotham Medium"/>
              </a:rPr>
              <a:t>Le prime ipotesi relative alla trasformazione dell'intera area in un parco pubblico furono avanzate nel 1976 dall'assessore all'Urbanistica Luigi Bazoli.</a:t>
            </a:r>
          </a:p>
          <a:p>
            <a:r>
              <a:rPr lang="it-IT" sz="1200" dirty="0">
                <a:latin typeface="Gotham Medium"/>
                <a:cs typeface="Gotham Medium"/>
              </a:rPr>
              <a:t>Il 16 aprile 2018 il consiglio comunale di Brescia sancì la nascita del parco.</a:t>
            </a:r>
          </a:p>
          <a:p>
            <a:r>
              <a:rPr lang="it-IT" sz="1200" dirty="0">
                <a:latin typeface="Gotham Medium"/>
                <a:cs typeface="Gotham Medium"/>
              </a:rPr>
              <a:t>Nell'aprile 2020, la giunta Del Bono diede un nome ai laghi di proprietà comunale.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3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2F4101F-323C-6710-5443-2655AA518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86" y="1425102"/>
            <a:ext cx="4175474" cy="235218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E592339-F289-72D2-5FA6-F00F4D7CEA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01"/>
          <a:stretch/>
        </p:blipFill>
        <p:spPr>
          <a:xfrm>
            <a:off x="4914276" y="685120"/>
            <a:ext cx="4037172" cy="25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53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73759" y="461747"/>
            <a:ext cx="819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Gotham Black"/>
                <a:cs typeface="Gotham Black"/>
              </a:rPr>
              <a:t>Il luogo oggi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72393" y="973890"/>
            <a:ext cx="81914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Gotham Medium"/>
                <a:cs typeface="Gotham Medium"/>
              </a:rPr>
              <a:t>I tre laghi accessibili al pubblico sono dotati di percorsi ciclopedonali per una lunghezza complessiva di circa 15 km. Inoltre tutta l’area è costellata da pannelli informativi che permettono di conoscere riguardo la flora e la fauna locale.</a:t>
            </a:r>
          </a:p>
          <a:p>
            <a:r>
              <a:rPr lang="it-IT" sz="1400" dirty="0">
                <a:latin typeface="Gotham Medium"/>
                <a:cs typeface="Gotham Medium"/>
              </a:rPr>
              <a:t>Il lago </a:t>
            </a:r>
            <a:r>
              <a:rPr lang="it-IT" sz="1400" dirty="0" err="1">
                <a:latin typeface="Gotham Medium"/>
                <a:cs typeface="Gotham Medium"/>
              </a:rPr>
              <a:t>Gerolotto</a:t>
            </a:r>
            <a:r>
              <a:rPr lang="it-IT" sz="1400" dirty="0">
                <a:latin typeface="Gotham Medium"/>
                <a:cs typeface="Gotham Medium"/>
              </a:rPr>
              <a:t> è stato dotato di punti di osservazione ornitologica.</a:t>
            </a:r>
          </a:p>
          <a:p>
            <a:r>
              <a:rPr lang="it-IT" sz="1400" dirty="0">
                <a:latin typeface="Gotham Medium"/>
                <a:cs typeface="Gotham Medium"/>
              </a:rPr>
              <a:t>Presso il lago </a:t>
            </a:r>
            <a:r>
              <a:rPr lang="it-IT" sz="1400" dirty="0" err="1">
                <a:latin typeface="Gotham Medium"/>
                <a:cs typeface="Gotham Medium"/>
              </a:rPr>
              <a:t>Fuserino</a:t>
            </a:r>
            <a:r>
              <a:rPr lang="it-IT" sz="1400" dirty="0">
                <a:latin typeface="Gotham Medium"/>
                <a:cs typeface="Gotham Medium"/>
              </a:rPr>
              <a:t> è attiva una scuola di </a:t>
            </a:r>
            <a:r>
              <a:rPr lang="it-IT" sz="1400" dirty="0" err="1">
                <a:latin typeface="Gotham Medium"/>
                <a:cs typeface="Gotham Medium"/>
              </a:rPr>
              <a:t>canotaggio</a:t>
            </a:r>
            <a:r>
              <a:rPr lang="it-IT" sz="1400" dirty="0">
                <a:latin typeface="Gotham Medium"/>
                <a:cs typeface="Gotham Medium"/>
              </a:rPr>
              <a:t> e kayak.</a:t>
            </a:r>
          </a:p>
          <a:p>
            <a:endParaRPr lang="it-IT" sz="1400" dirty="0">
              <a:latin typeface="Gotham Medium"/>
              <a:cs typeface="Gotham Medium"/>
            </a:endParaRPr>
          </a:p>
          <a:p>
            <a:endParaRPr lang="it-IT" sz="1400" dirty="0">
              <a:latin typeface="Gotham Medium"/>
              <a:cs typeface="Gotham Medium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4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4972591-AB9C-6D99-7B74-5E22AFAD0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345" t="24496" r="37500" b="-394"/>
          <a:stretch/>
        </p:blipFill>
        <p:spPr>
          <a:xfrm>
            <a:off x="6069161" y="2088926"/>
            <a:ext cx="2569702" cy="237239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5D25BA5-BC92-E930-70B7-4D172CFA98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408" b="14165"/>
          <a:stretch/>
        </p:blipFill>
        <p:spPr>
          <a:xfrm>
            <a:off x="602609" y="3097476"/>
            <a:ext cx="5318285" cy="237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97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>
                <a:latin typeface="Gotham Black"/>
                <a:cs typeface="Gotham Black"/>
              </a:rPr>
              <a:t>Perchè</a:t>
            </a:r>
            <a:endParaRPr lang="it-IT" sz="2000" b="1" dirty="0">
              <a:latin typeface="Gotham Black"/>
              <a:cs typeface="Gotham Black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11433" y="973890"/>
            <a:ext cx="819145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Il parco delle cave rappresenta per me un luogo in cui posso svagarmi e rilassarmi; </a:t>
            </a:r>
          </a:p>
          <a:p>
            <a:r>
              <a:rPr lang="it-IT" sz="1200" dirty="0">
                <a:latin typeface="Gotham Medium"/>
                <a:cs typeface="Gotham Medium"/>
              </a:rPr>
              <a:t>Si trova a due passi rispetto a dove abito, grazie alla sua comodità decido  anche all’ultimo fare una passeggiata o un giro in bici.</a:t>
            </a:r>
          </a:p>
          <a:p>
            <a:r>
              <a:rPr lang="it-IT" sz="1200" dirty="0">
                <a:latin typeface="Gotham Medium"/>
                <a:cs typeface="Gotham Medium"/>
              </a:rPr>
              <a:t>Personalmente tra i tre laghi  quello che ritengo più suggestivo è il primo che hanno reso agibile, il parco delle Cave in via cerca. </a:t>
            </a:r>
          </a:p>
          <a:p>
            <a:r>
              <a:rPr lang="it-IT" sz="1200" dirty="0">
                <a:latin typeface="Gotham Medium"/>
                <a:cs typeface="Gotham Medium"/>
              </a:rPr>
              <a:t>Dato che il  percorso si estende per circa 3 km e possiede diversi ingressi, i visitatori  sono sempre distribuiti  uniformemente; è il posto ideale se ci si vuole immergere a contatto con la natura ancora incontaminata.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  <a:p>
            <a:endParaRPr lang="it-IT" sz="1200" dirty="0">
              <a:latin typeface="Gotham Medium"/>
              <a:cs typeface="Gotham Medium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5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9" name="Rettangolo 8"/>
          <p:cNvSpPr/>
          <p:nvPr/>
        </p:nvSpPr>
        <p:spPr>
          <a:xfrm>
            <a:off x="7288883" y="2429119"/>
            <a:ext cx="1397917" cy="1397917"/>
          </a:xfrm>
          <a:prstGeom prst="rect">
            <a:avLst/>
          </a:prstGeom>
          <a:solidFill>
            <a:srgbClr val="0F42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1A8EDFB-C6A0-92D9-C722-74B8364DF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81" y="2148850"/>
            <a:ext cx="6423494" cy="390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9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6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887D4C0-7F42-2CCE-5AFD-F19112744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438" y="2912721"/>
            <a:ext cx="5385500" cy="358380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A75F600-C202-FCAC-0F63-9A21B0919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848" y="59153"/>
            <a:ext cx="5013152" cy="300178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4F26D5F-77AF-9E37-0E59-90E92556A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87" y="59153"/>
            <a:ext cx="4002374" cy="300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1433" y="480145"/>
            <a:ext cx="819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otham Black"/>
                <a:cs typeface="Gotham Black"/>
              </a:rPr>
              <a:t>Istruzioni e modalità di invio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95345" y="973890"/>
            <a:ext cx="81914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Gotham Medium"/>
                <a:cs typeface="Gotham Medium"/>
              </a:rPr>
              <a:t>Ti ringraziamo per aver compilato la presentazione del tuo luogo della cultura: questo documento servirà per creare una mappa interattiva che raccolga tutti i luoghi segnalati a Brescia e provincia.</a:t>
            </a:r>
          </a:p>
          <a:p>
            <a:endParaRPr lang="it-IT" sz="1200" dirty="0">
              <a:latin typeface="Gotham Medium"/>
              <a:cs typeface="Gotham Medium"/>
            </a:endParaRPr>
          </a:p>
          <a:p>
            <a:r>
              <a:rPr lang="it-IT" sz="1200" dirty="0">
                <a:latin typeface="Gotham Medium"/>
                <a:cs typeface="Gotham Medium"/>
              </a:rPr>
              <a:t>La mappa è raggiungibile a questo link</a:t>
            </a:r>
          </a:p>
          <a:p>
            <a:r>
              <a:rPr lang="en-US" sz="800" dirty="0">
                <a:latin typeface="Gotham Medium"/>
                <a:cs typeface="Gotham Medium"/>
                <a:hlinkClick r:id="rId2"/>
              </a:rPr>
              <a:t>https://www.google.com/maps/d/viewer?mid=1P5psMaC7UZ_9Z4kc4DK22KV_d3BKttw&amp;ll=45.60614515600719%2C10.363453704236925&amp;z=10</a:t>
            </a:r>
            <a:endParaRPr lang="en-US" sz="800" dirty="0">
              <a:latin typeface="Gotham Medium"/>
              <a:cs typeface="Gotham Medium"/>
            </a:endParaRPr>
          </a:p>
          <a:p>
            <a:endParaRPr lang="en-US" sz="1200" dirty="0">
              <a:latin typeface="Gotham Medium"/>
              <a:cs typeface="Gotham Medium"/>
            </a:endParaRPr>
          </a:p>
          <a:p>
            <a:r>
              <a:rPr lang="en-US" sz="1200" dirty="0" err="1">
                <a:latin typeface="Gotham Medium"/>
                <a:cs typeface="Gotham Medium"/>
              </a:rPr>
              <a:t>ed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è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pubblicata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anche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sulla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pagina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dedicata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sul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sito</a:t>
            </a:r>
            <a:r>
              <a:rPr lang="en-US" sz="1200" dirty="0">
                <a:latin typeface="Gotham Medium"/>
                <a:cs typeface="Gotham Medium"/>
              </a:rPr>
              <a:t> di </a:t>
            </a:r>
            <a:r>
              <a:rPr lang="en-US" sz="1200" dirty="0" err="1">
                <a:latin typeface="Gotham Medium"/>
                <a:cs typeface="Gotham Medium"/>
              </a:rPr>
              <a:t>AmbienteParco</a:t>
            </a:r>
            <a:endParaRPr lang="en-US" sz="1200" dirty="0">
              <a:latin typeface="Gotham Medium"/>
              <a:cs typeface="Gotham Medium"/>
            </a:endParaRPr>
          </a:p>
          <a:p>
            <a:r>
              <a:rPr lang="en-US" sz="800" dirty="0">
                <a:latin typeface="Gotham Medium"/>
                <a:cs typeface="Gotham Medium"/>
                <a:hlinkClick r:id="rId3"/>
              </a:rPr>
              <a:t>https://ambienteparco.it/censimento-del-patrimonio-locale-di-prossimita/</a:t>
            </a:r>
            <a:endParaRPr lang="en-US" sz="800" dirty="0">
              <a:latin typeface="Gotham Medium"/>
              <a:cs typeface="Gotham Medium"/>
            </a:endParaRPr>
          </a:p>
          <a:p>
            <a:endParaRPr lang="en-US" sz="800" dirty="0">
              <a:latin typeface="Gotham Medium"/>
              <a:cs typeface="Gotham Medium"/>
            </a:endParaRPr>
          </a:p>
          <a:p>
            <a:endParaRPr lang="en-US" sz="800" dirty="0">
              <a:latin typeface="Gotham Medium"/>
              <a:cs typeface="Gotham Medium"/>
            </a:endParaRPr>
          </a:p>
          <a:p>
            <a:r>
              <a:rPr lang="en-US" sz="1200" dirty="0">
                <a:latin typeface="Gotham Medium"/>
                <a:cs typeface="Gotham Medium"/>
              </a:rPr>
              <a:t>Una volta </a:t>
            </a:r>
            <a:r>
              <a:rPr lang="en-US" sz="1200" dirty="0" err="1">
                <a:latin typeface="Gotham Medium"/>
                <a:cs typeface="Gotham Medium"/>
              </a:rPr>
              <a:t>conclusa</a:t>
            </a:r>
            <a:r>
              <a:rPr lang="en-US" sz="1200" dirty="0">
                <a:latin typeface="Gotham Medium"/>
                <a:cs typeface="Gotham Medium"/>
              </a:rPr>
              <a:t>, </a:t>
            </a:r>
            <a:r>
              <a:rPr lang="en-US" sz="1200" dirty="0" err="1">
                <a:latin typeface="Gotham Medium"/>
                <a:cs typeface="Gotham Medium"/>
              </a:rPr>
              <a:t>invia</a:t>
            </a:r>
            <a:r>
              <a:rPr lang="en-US" sz="1200" dirty="0">
                <a:latin typeface="Gotham Medium"/>
                <a:cs typeface="Gotham Medium"/>
              </a:rPr>
              <a:t> la </a:t>
            </a:r>
            <a:r>
              <a:rPr lang="en-US" sz="1200" dirty="0" err="1">
                <a:latin typeface="Gotham Medium"/>
                <a:cs typeface="Gotham Medium"/>
              </a:rPr>
              <a:t>tua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presentazione</a:t>
            </a:r>
            <a:r>
              <a:rPr lang="en-US" sz="1200" dirty="0">
                <a:latin typeface="Gotham Medium"/>
                <a:cs typeface="Gotham Medium"/>
              </a:rPr>
              <a:t> a </a:t>
            </a:r>
            <a:r>
              <a:rPr lang="en-US" sz="1200" dirty="0">
                <a:latin typeface="Gotham Medium"/>
                <a:cs typeface="Gotham Medium"/>
                <a:hlinkClick r:id="rId4"/>
              </a:rPr>
              <a:t>scuole@ambienteparco.it</a:t>
            </a:r>
            <a:endParaRPr lang="en-US" sz="1200" dirty="0">
              <a:latin typeface="Gotham Medium"/>
              <a:cs typeface="Gotham Medium"/>
            </a:endParaRPr>
          </a:p>
          <a:p>
            <a:r>
              <a:rPr lang="en-US" sz="1200" dirty="0">
                <a:latin typeface="Gotham Medium"/>
                <a:cs typeface="Gotham Medium"/>
              </a:rPr>
              <a:t>e </a:t>
            </a:r>
            <a:r>
              <a:rPr lang="en-US" sz="1200" dirty="0" err="1">
                <a:latin typeface="Gotham Medium"/>
                <a:cs typeface="Gotham Medium"/>
              </a:rPr>
              <a:t>noi</a:t>
            </a:r>
            <a:r>
              <a:rPr lang="en-US" sz="1200" dirty="0">
                <a:latin typeface="Gotham Medium"/>
                <a:cs typeface="Gotham Medium"/>
              </a:rPr>
              <a:t> la </a:t>
            </a:r>
            <a:r>
              <a:rPr lang="en-US" sz="1200" dirty="0" err="1">
                <a:latin typeface="Gotham Medium"/>
                <a:cs typeface="Gotham Medium"/>
              </a:rPr>
              <a:t>renderemo</a:t>
            </a:r>
            <a:r>
              <a:rPr lang="en-US" sz="1200" dirty="0">
                <a:latin typeface="Gotham Medium"/>
                <a:cs typeface="Gotham Medium"/>
              </a:rPr>
              <a:t> </a:t>
            </a:r>
            <a:r>
              <a:rPr lang="en-US" sz="1200" dirty="0" err="1">
                <a:latin typeface="Gotham Medium"/>
                <a:cs typeface="Gotham Medium"/>
              </a:rPr>
              <a:t>pubblica</a:t>
            </a:r>
            <a:r>
              <a:rPr lang="en-US" sz="1200" dirty="0">
                <a:latin typeface="Gotham Medium"/>
                <a:cs typeface="Gotham Medium"/>
              </a:rPr>
              <a:t> e </a:t>
            </a:r>
            <a:r>
              <a:rPr lang="en-US" sz="1200" dirty="0" err="1">
                <a:latin typeface="Gotham Medium"/>
                <a:cs typeface="Gotham Medium"/>
              </a:rPr>
              <a:t>scaricabile</a:t>
            </a:r>
            <a:r>
              <a:rPr lang="en-US" sz="1200" dirty="0">
                <a:latin typeface="Gotham Medium"/>
                <a:cs typeface="Gotham Medium"/>
              </a:rPr>
              <a:t> da </a:t>
            </a:r>
            <a:r>
              <a:rPr lang="en-US" sz="1200" dirty="0" err="1">
                <a:latin typeface="Gotham Medium"/>
                <a:cs typeface="Gotham Medium"/>
              </a:rPr>
              <a:t>tutti</a:t>
            </a:r>
            <a:r>
              <a:rPr lang="en-US" sz="1200" dirty="0">
                <a:latin typeface="Gotham Medium"/>
                <a:cs typeface="Gotham Medium"/>
              </a:rPr>
              <a:t>!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101-2A66-C247-BB54-169E3B1E6FD2}" type="slidenum">
              <a:rPr lang="it-IT" smtClean="0">
                <a:latin typeface="Gotham Black"/>
                <a:cs typeface="Gotham Black"/>
              </a:rPr>
              <a:t>7</a:t>
            </a:fld>
            <a:endParaRPr lang="it-IT" dirty="0">
              <a:latin typeface="Gotham Black"/>
              <a:cs typeface="Gotham Black"/>
            </a:endParaRPr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73984" y="6356350"/>
            <a:ext cx="3191006" cy="365125"/>
          </a:xfrm>
        </p:spPr>
        <p:txBody>
          <a:bodyPr/>
          <a:lstStyle/>
          <a:p>
            <a:r>
              <a:rPr lang="it-IT" dirty="0"/>
              <a:t>Censimento del patrimonio locale di prossimità</a:t>
            </a:r>
          </a:p>
        </p:txBody>
      </p:sp>
      <p:pic>
        <p:nvPicPr>
          <p:cNvPr id="2" name="Immagine 1" descr="loghi-progetto-attivita-educare-insieme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45" y="4502977"/>
            <a:ext cx="8191455" cy="980569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95345" y="4299644"/>
            <a:ext cx="81914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Gotham Medium"/>
                <a:cs typeface="Gotham Medium"/>
              </a:rPr>
              <a:t>Il censimento del patrimonio locale di prossimità e organizzato da </a:t>
            </a:r>
            <a:r>
              <a:rPr lang="it-IT" sz="900" dirty="0" err="1">
                <a:latin typeface="Gotham Medium"/>
                <a:cs typeface="Gotham Medium"/>
              </a:rPr>
              <a:t>AmbienteParco</a:t>
            </a:r>
            <a:r>
              <a:rPr lang="it-IT" sz="900" dirty="0">
                <a:latin typeface="Gotham Medium"/>
                <a:cs typeface="Gotham Medium"/>
              </a:rPr>
              <a:t>, nell’ambito del progetto </a:t>
            </a:r>
            <a:r>
              <a:rPr lang="it-IT" sz="900" dirty="0" err="1">
                <a:latin typeface="Gotham Medium"/>
                <a:cs typeface="Gotham Medium"/>
              </a:rPr>
              <a:t>Atti.Vita</a:t>
            </a:r>
            <a:r>
              <a:rPr lang="it-IT" sz="900" dirty="0">
                <a:latin typeface="Gotham Medium"/>
                <a:cs typeface="Gotham Medium"/>
              </a:rPr>
              <a:t> </a:t>
            </a:r>
            <a:r>
              <a:rPr lang="mr-IN" sz="900" dirty="0">
                <a:latin typeface="Gotham Medium"/>
                <a:cs typeface="Gotham Medium"/>
              </a:rPr>
              <a:t>–</a:t>
            </a:r>
            <a:r>
              <a:rPr lang="it-IT" sz="900" dirty="0">
                <a:latin typeface="Gotham Medium"/>
                <a:cs typeface="Gotham Medium"/>
              </a:rPr>
              <a:t> Educare insieme.</a:t>
            </a:r>
          </a:p>
        </p:txBody>
      </p:sp>
      <p:sp>
        <p:nvSpPr>
          <p:cNvPr id="9" name="Rettangolo 8"/>
          <p:cNvSpPr/>
          <p:nvPr/>
        </p:nvSpPr>
        <p:spPr>
          <a:xfrm>
            <a:off x="-59668" y="-62861"/>
            <a:ext cx="247193" cy="6989045"/>
          </a:xfrm>
          <a:prstGeom prst="rect">
            <a:avLst/>
          </a:prstGeom>
          <a:solidFill>
            <a:srgbClr val="E9BC0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10067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556</Words>
  <Application>Microsoft Office PowerPoint</Application>
  <PresentationFormat>Presentazione su schermo (4:3)</PresentationFormat>
  <Paragraphs>68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Gotham Black</vt:lpstr>
      <vt:lpstr>Gotham Medium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alessandro</dc:creator>
  <cp:lastModifiedBy>UFFICIO5</cp:lastModifiedBy>
  <cp:revision>19</cp:revision>
  <dcterms:created xsi:type="dcterms:W3CDTF">2024-05-30T10:31:41Z</dcterms:created>
  <dcterms:modified xsi:type="dcterms:W3CDTF">2025-02-04T13:30:51Z</dcterms:modified>
</cp:coreProperties>
</file>